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48101CA-0304-487C-936E-7F3CE6B9FFB6}" type="datetimeFigureOut">
              <a:rPr lang="it-IT" smtClean="0"/>
              <a:pPr/>
              <a:t>24/06/2021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96E93B1-D156-4C7D-93C3-6D69BBB2448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01CA-0304-487C-936E-7F3CE6B9FFB6}" type="datetimeFigureOut">
              <a:rPr lang="it-IT" smtClean="0"/>
              <a:pPr/>
              <a:t>24/06/2021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93B1-D156-4C7D-93C3-6D69BBB2448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01CA-0304-487C-936E-7F3CE6B9FFB6}" type="datetimeFigureOut">
              <a:rPr lang="it-IT" smtClean="0"/>
              <a:pPr/>
              <a:t>24/06/2021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93B1-D156-4C7D-93C3-6D69BBB2448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8101CA-0304-487C-936E-7F3CE6B9FFB6}" type="datetimeFigureOut">
              <a:rPr lang="it-IT" smtClean="0"/>
              <a:pPr/>
              <a:t>24/06/2021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6E93B1-D156-4C7D-93C3-6D69BBB2448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48101CA-0304-487C-936E-7F3CE6B9FFB6}" type="datetimeFigureOut">
              <a:rPr lang="it-IT" smtClean="0"/>
              <a:pPr/>
              <a:t>24/06/2021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96E93B1-D156-4C7D-93C3-6D69BBB2448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01CA-0304-487C-936E-7F3CE6B9FFB6}" type="datetimeFigureOut">
              <a:rPr lang="it-IT" smtClean="0"/>
              <a:pPr/>
              <a:t>24/06/2021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93B1-D156-4C7D-93C3-6D69BBB2448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01CA-0304-487C-936E-7F3CE6B9FFB6}" type="datetimeFigureOut">
              <a:rPr lang="it-IT" smtClean="0"/>
              <a:pPr/>
              <a:t>24/06/2021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93B1-D156-4C7D-93C3-6D69BBB2448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8101CA-0304-487C-936E-7F3CE6B9FFB6}" type="datetimeFigureOut">
              <a:rPr lang="it-IT" smtClean="0"/>
              <a:pPr/>
              <a:t>24/06/2021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6E93B1-D156-4C7D-93C3-6D69BBB2448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01CA-0304-487C-936E-7F3CE6B9FFB6}" type="datetimeFigureOut">
              <a:rPr lang="it-IT" smtClean="0"/>
              <a:pPr/>
              <a:t>24/06/2021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93B1-D156-4C7D-93C3-6D69BBB2448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8101CA-0304-487C-936E-7F3CE6B9FFB6}" type="datetimeFigureOut">
              <a:rPr lang="it-IT" smtClean="0"/>
              <a:pPr/>
              <a:t>24/06/2021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6E93B1-D156-4C7D-93C3-6D69BBB2448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8101CA-0304-487C-936E-7F3CE6B9FFB6}" type="datetimeFigureOut">
              <a:rPr lang="it-IT" smtClean="0"/>
              <a:pPr/>
              <a:t>24/06/2021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6E93B1-D156-4C7D-93C3-6D69BBB2448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48101CA-0304-487C-936E-7F3CE6B9FFB6}" type="datetimeFigureOut">
              <a:rPr lang="it-IT" smtClean="0"/>
              <a:pPr/>
              <a:t>24/06/2021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6E93B1-D156-4C7D-93C3-6D69BBB2448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55776" y="3429000"/>
            <a:ext cx="6172200" cy="1894362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accent2">
                    <a:lumMod val="75000"/>
                  </a:schemeClr>
                </a:solidFill>
              </a:rPr>
              <a:t>Alternanza scuola lavoro </a:t>
            </a:r>
            <a:endParaRPr lang="it-IT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91672" y="5301208"/>
            <a:ext cx="2952328" cy="432048"/>
          </a:xfrm>
        </p:spPr>
        <p:txBody>
          <a:bodyPr/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Corso 1 bambini 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203848" y="908720"/>
            <a:ext cx="374441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2"/>
                </a:solidFill>
              </a:rPr>
              <a:t>IL RUGBY</a:t>
            </a:r>
            <a:endParaRPr lang="it-IT" sz="2800" dirty="0">
              <a:solidFill>
                <a:schemeClr val="tx2"/>
              </a:solidFill>
            </a:endParaRPr>
          </a:p>
        </p:txBody>
      </p:sp>
      <p:pic>
        <p:nvPicPr>
          <p:cNvPr id="7" name="Immagine 6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2132856"/>
            <a:ext cx="2143125" cy="2143125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I principi e le regole fondamentali 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000000"/>
                </a:solidFill>
              </a:rPr>
              <a:t>REGOLE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0000"/>
                </a:solidFill>
              </a:rPr>
              <a:t>-meta</a:t>
            </a:r>
          </a:p>
          <a:p>
            <a:pPr>
              <a:buFontTx/>
              <a:buChar char="-"/>
            </a:pPr>
            <a:endParaRPr lang="it-IT" dirty="0" smtClean="0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000000"/>
                </a:solidFill>
              </a:rPr>
              <a:t>-placcaggio-tenuto</a:t>
            </a:r>
            <a:endParaRPr lang="it-IT" dirty="0" smtClean="0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endParaRPr lang="it-IT" dirty="0" smtClean="0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0000"/>
                </a:solidFill>
              </a:rPr>
              <a:t>-passaggio non in avanti </a:t>
            </a:r>
          </a:p>
          <a:p>
            <a:pPr>
              <a:buFontTx/>
              <a:buChar char="-"/>
            </a:pPr>
            <a:endParaRPr lang="it-IT" dirty="0" smtClean="0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0000"/>
                </a:solidFill>
              </a:rPr>
              <a:t>-fuori gioco </a:t>
            </a:r>
          </a:p>
          <a:p>
            <a:endParaRPr lang="it-IT" dirty="0">
              <a:solidFill>
                <a:srgbClr val="000000"/>
              </a:solidFill>
            </a:endParaRPr>
          </a:p>
        </p:txBody>
      </p:sp>
      <p:pic>
        <p:nvPicPr>
          <p:cNvPr id="4" name="Immagine 3" descr="O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717032"/>
            <a:ext cx="2786709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magine 4" descr="OI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1556791"/>
            <a:ext cx="2520280" cy="17448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V="1">
            <a:off x="7879080" y="1326199"/>
            <a:ext cx="45719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404664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000000"/>
                </a:solidFill>
              </a:rPr>
              <a:t>PRINCIPI </a:t>
            </a:r>
          </a:p>
          <a:p>
            <a:pPr>
              <a:buNone/>
            </a:pPr>
            <a:r>
              <a:rPr lang="it-IT" dirty="0" smtClean="0">
                <a:solidFill>
                  <a:srgbClr val="000000"/>
                </a:solidFill>
              </a:rPr>
              <a:t>-avanzare</a:t>
            </a:r>
          </a:p>
          <a:p>
            <a:pPr>
              <a:buNone/>
            </a:pPr>
            <a:endParaRPr lang="it-IT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rgbClr val="000000"/>
                </a:solidFill>
              </a:rPr>
              <a:t>-pressare</a:t>
            </a:r>
          </a:p>
          <a:p>
            <a:pPr>
              <a:buNone/>
            </a:pPr>
            <a:endParaRPr lang="it-IT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rgbClr val="000000"/>
                </a:solidFill>
              </a:rPr>
              <a:t>-sostenere</a:t>
            </a:r>
          </a:p>
          <a:p>
            <a:pPr>
              <a:buNone/>
            </a:pPr>
            <a:endParaRPr lang="it-IT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rgbClr val="000000"/>
                </a:solidFill>
              </a:rPr>
              <a:t>-continuare </a:t>
            </a:r>
          </a:p>
        </p:txBody>
      </p:sp>
      <p:pic>
        <p:nvPicPr>
          <p:cNvPr id="4" name="Immagine 3" descr="O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260648"/>
            <a:ext cx="2520280" cy="21002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magine 5" descr="OI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2780928"/>
            <a:ext cx="3205708" cy="20608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Tempo di svolgimento del corso 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0000"/>
                </a:solidFill>
              </a:rPr>
              <a:t>Il corso si è svolto presso il Liceo scientifico </a:t>
            </a:r>
            <a:r>
              <a:rPr lang="it-IT" dirty="0" err="1" smtClean="0">
                <a:solidFill>
                  <a:srgbClr val="000000"/>
                </a:solidFill>
              </a:rPr>
              <a:t>A.Volta</a:t>
            </a:r>
            <a:r>
              <a:rPr lang="it-IT" dirty="0" smtClean="0">
                <a:solidFill>
                  <a:srgbClr val="000000"/>
                </a:solidFill>
              </a:rPr>
              <a:t> dal 04-12-2018 al 03-06-2019.</a:t>
            </a:r>
            <a:endParaRPr lang="it-IT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Cosa ho appreso da questo corso?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000000"/>
                </a:solidFill>
              </a:rPr>
              <a:t>Un’esperienza unica che ha arricchito il mio bagaglio culturale, migliorando il modo di interfacciarsi con i bambini nell’ambito sportivo e sociale. </a:t>
            </a:r>
          </a:p>
          <a:p>
            <a:endParaRPr lang="it-IT" dirty="0" smtClean="0">
              <a:solidFill>
                <a:srgbClr val="000000"/>
              </a:solidFill>
            </a:endParaRPr>
          </a:p>
          <a:p>
            <a:endParaRPr lang="it-IT" dirty="0" smtClean="0">
              <a:solidFill>
                <a:srgbClr val="000000"/>
              </a:solidFill>
            </a:endParaRPr>
          </a:p>
          <a:p>
            <a:endParaRPr lang="it-IT" dirty="0" smtClean="0">
              <a:solidFill>
                <a:srgbClr val="000000"/>
              </a:solidFill>
            </a:endParaRPr>
          </a:p>
          <a:p>
            <a:endParaRPr lang="it-IT" dirty="0" smtClean="0">
              <a:solidFill>
                <a:srgbClr val="000000"/>
              </a:solidFill>
            </a:endParaRPr>
          </a:p>
          <a:p>
            <a:endParaRPr lang="it-IT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it-IT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rgbClr val="000000"/>
                </a:solidFill>
              </a:rPr>
              <a:t>                                                Dennis Carletta 5^S 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Chi siamo?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solidFill>
                  <a:srgbClr val="000000"/>
                </a:solidFill>
              </a:rPr>
              <a:t>La </a:t>
            </a:r>
            <a:r>
              <a:rPr lang="it-IT" dirty="0" err="1" smtClean="0">
                <a:solidFill>
                  <a:srgbClr val="000000"/>
                </a:solidFill>
              </a:rPr>
              <a:t>Nissa</a:t>
            </a:r>
            <a:r>
              <a:rPr lang="it-IT" dirty="0" smtClean="0">
                <a:solidFill>
                  <a:srgbClr val="000000"/>
                </a:solidFill>
              </a:rPr>
              <a:t> rugby è una società nata nel 2008 con il solo scopo di portare questo bellissimo sport nel territorio.</a:t>
            </a:r>
          </a:p>
        </p:txBody>
      </p:sp>
      <p:pic>
        <p:nvPicPr>
          <p:cNvPr id="4" name="Immagine 3" descr="O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2708920"/>
            <a:ext cx="3932234" cy="1800200"/>
          </a:xfrm>
          <a:prstGeom prst="rect">
            <a:avLst/>
          </a:prstGeom>
        </p:spPr>
      </p:pic>
      <p:pic>
        <p:nvPicPr>
          <p:cNvPr id="5" name="Immagine 4" descr="OI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293096"/>
            <a:ext cx="3207935" cy="1872208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che cos’è?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000000"/>
                </a:solidFill>
              </a:rPr>
              <a:t> E’ un corso/formazione con lo scopo di creare nuovi allenatori capaci di saper insegnare i principi fondamentali del rugby,  facendo crescere i giovani attraverso l’educazione e il rispetto delle regole.</a:t>
            </a:r>
            <a:endParaRPr lang="it-IT" dirty="0">
              <a:solidFill>
                <a:srgbClr val="000000"/>
              </a:solidFill>
            </a:endParaRPr>
          </a:p>
        </p:txBody>
      </p:sp>
      <p:pic>
        <p:nvPicPr>
          <p:cNvPr id="5" name="Immagine 4" descr="O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3356992"/>
            <a:ext cx="3096344" cy="2964585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Fabrizio Blandi 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Fabrizio</a:t>
            </a:r>
            <a:r>
              <a:rPr lang="en-US" dirty="0" smtClean="0">
                <a:solidFill>
                  <a:srgbClr val="000000"/>
                </a:solidFill>
              </a:rPr>
              <a:t> è un </a:t>
            </a:r>
            <a:r>
              <a:rPr lang="en-US" dirty="0" err="1" smtClean="0">
                <a:solidFill>
                  <a:srgbClr val="000000"/>
                </a:solidFill>
              </a:rPr>
              <a:t>allenatore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F.I.R </a:t>
            </a:r>
            <a:r>
              <a:rPr lang="en-US" dirty="0" err="1" smtClean="0">
                <a:solidFill>
                  <a:srgbClr val="000000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 è a capo </a:t>
            </a:r>
            <a:r>
              <a:rPr lang="en-US" dirty="0" err="1" smtClean="0">
                <a:solidFill>
                  <a:srgbClr val="000000"/>
                </a:solidFill>
              </a:rPr>
              <a:t>di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questo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proggetto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Allena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ambito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regionale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da</a:t>
            </a:r>
            <a:r>
              <a:rPr lang="en-US" dirty="0" smtClean="0">
                <a:solidFill>
                  <a:srgbClr val="000000"/>
                </a:solidFill>
              </a:rPr>
              <a:t>  un </a:t>
            </a:r>
            <a:r>
              <a:rPr lang="en-US" dirty="0" err="1" smtClean="0">
                <a:solidFill>
                  <a:srgbClr val="000000"/>
                </a:solidFill>
              </a:rPr>
              <a:t>paio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anni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occupa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anche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promozione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formazione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scolastica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</a:p>
          <a:p>
            <a:pPr>
              <a:buNone/>
            </a:pPr>
            <a:endParaRPr lang="it-IT" dirty="0">
              <a:solidFill>
                <a:srgbClr val="000000"/>
              </a:solidFill>
            </a:endParaRPr>
          </a:p>
        </p:txBody>
      </p:sp>
      <p:pic>
        <p:nvPicPr>
          <p:cNvPr id="4" name="Immagine 3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3573016"/>
            <a:ext cx="4104456" cy="2897262"/>
          </a:xfrm>
          <a:prstGeom prst="rect">
            <a:avLst/>
          </a:prstGeom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In quale settore opera?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0000"/>
                </a:solidFill>
              </a:rPr>
              <a:t>La società opera in molti settori con diverse categorie. Sono presenti competizioni in ambito provinciale e regionale con le categorie: under </a:t>
            </a:r>
            <a:r>
              <a:rPr lang="it-IT" dirty="0" smtClean="0">
                <a:solidFill>
                  <a:srgbClr val="000000"/>
                </a:solidFill>
              </a:rPr>
              <a:t>6-8-10-12-14</a:t>
            </a:r>
            <a:r>
              <a:rPr lang="it-IT" dirty="0" smtClean="0">
                <a:solidFill>
                  <a:srgbClr val="000000"/>
                </a:solidFill>
              </a:rPr>
              <a:t>-</a:t>
            </a:r>
            <a:r>
              <a:rPr lang="it-IT" dirty="0" smtClean="0">
                <a:solidFill>
                  <a:srgbClr val="000000"/>
                </a:solidFill>
              </a:rPr>
              <a:t>16-18 </a:t>
            </a:r>
            <a:r>
              <a:rPr lang="it-IT" dirty="0" smtClean="0">
                <a:solidFill>
                  <a:srgbClr val="000000"/>
                </a:solidFill>
              </a:rPr>
              <a:t>e seniores </a:t>
            </a:r>
            <a:r>
              <a:rPr lang="it-IT" dirty="0" smtClean="0">
                <a:solidFill>
                  <a:srgbClr val="000000"/>
                </a:solidFill>
              </a:rPr>
              <a:t>maschile e </a:t>
            </a:r>
            <a:r>
              <a:rPr lang="it-IT" dirty="0" smtClean="0">
                <a:solidFill>
                  <a:srgbClr val="000000"/>
                </a:solidFill>
              </a:rPr>
              <a:t>femminile.</a:t>
            </a:r>
            <a:endParaRPr lang="it-IT" dirty="0">
              <a:solidFill>
                <a:srgbClr val="000000"/>
              </a:solidFill>
            </a:endParaRPr>
          </a:p>
        </p:txBody>
      </p:sp>
      <p:pic>
        <p:nvPicPr>
          <p:cNvPr id="4" name="Immagine 3" descr="O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429000"/>
            <a:ext cx="3337571" cy="19442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Immagine 4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4149080"/>
            <a:ext cx="2744305" cy="2016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251576" cy="59432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     Area di sviluppo della formazione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512" y="6785992"/>
            <a:ext cx="288032" cy="7200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" name="Ovale 3"/>
          <p:cNvSpPr/>
          <p:nvPr/>
        </p:nvSpPr>
        <p:spPr>
          <a:xfrm>
            <a:off x="3203848" y="1556792"/>
            <a:ext cx="2448272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rgbClr val="000000"/>
                </a:solidFill>
              </a:rPr>
              <a:t>1</a:t>
            </a:r>
          </a:p>
          <a:p>
            <a:pPr algn="ctr"/>
            <a:r>
              <a:rPr lang="it-IT" dirty="0" smtClean="0">
                <a:solidFill>
                  <a:srgbClr val="000000"/>
                </a:solidFill>
              </a:rPr>
              <a:t>TATTICO</a:t>
            </a:r>
          </a:p>
          <a:p>
            <a:pPr algn="ctr"/>
            <a:r>
              <a:rPr lang="it-IT" dirty="0" smtClean="0">
                <a:solidFill>
                  <a:srgbClr val="000000"/>
                </a:solidFill>
              </a:rPr>
              <a:t>TECNICO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683568" y="3140968"/>
            <a:ext cx="237626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rgbClr val="000000"/>
                </a:solidFill>
              </a:rPr>
              <a:t>2</a:t>
            </a:r>
          </a:p>
          <a:p>
            <a:pPr algn="ctr"/>
            <a:endParaRPr lang="it-IT" dirty="0" smtClean="0">
              <a:solidFill>
                <a:srgbClr val="000000"/>
              </a:solidFill>
            </a:endParaRPr>
          </a:p>
          <a:p>
            <a:pPr algn="ctr"/>
            <a:r>
              <a:rPr lang="it-IT" sz="1600" dirty="0" smtClean="0">
                <a:solidFill>
                  <a:srgbClr val="000000"/>
                </a:solidFill>
              </a:rPr>
              <a:t>MENTALE  </a:t>
            </a:r>
            <a:endParaRPr lang="it-IT" sz="1600" dirty="0">
              <a:solidFill>
                <a:srgbClr val="000000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5724128" y="3212976"/>
            <a:ext cx="237626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rgbClr val="000000"/>
                </a:solidFill>
              </a:rPr>
              <a:t>3</a:t>
            </a:r>
          </a:p>
          <a:p>
            <a:pPr algn="ctr"/>
            <a:r>
              <a:rPr lang="it-IT" dirty="0" smtClean="0">
                <a:solidFill>
                  <a:srgbClr val="000000"/>
                </a:solidFill>
              </a:rPr>
              <a:t>FISICO</a:t>
            </a:r>
          </a:p>
          <a:p>
            <a:pPr algn="ctr"/>
            <a:r>
              <a:rPr lang="it-IT" sz="1600" dirty="0" smtClean="0">
                <a:solidFill>
                  <a:srgbClr val="000000"/>
                </a:solidFill>
              </a:rPr>
              <a:t>FISIOLOGICO  </a:t>
            </a:r>
            <a:endParaRPr lang="it-IT" sz="1600" dirty="0">
              <a:solidFill>
                <a:srgbClr val="000000"/>
              </a:solidFill>
            </a:endParaRPr>
          </a:p>
        </p:txBody>
      </p:sp>
      <p:sp>
        <p:nvSpPr>
          <p:cNvPr id="9" name="Ovale 8"/>
          <p:cNvSpPr/>
          <p:nvPr/>
        </p:nvSpPr>
        <p:spPr>
          <a:xfrm>
            <a:off x="3203848" y="4941168"/>
            <a:ext cx="237626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rgbClr val="000000"/>
                </a:solidFill>
              </a:rPr>
              <a:t>4</a:t>
            </a:r>
          </a:p>
          <a:p>
            <a:pPr algn="ctr"/>
            <a:r>
              <a:rPr lang="it-IT" dirty="0" smtClean="0">
                <a:solidFill>
                  <a:srgbClr val="000000"/>
                </a:solidFill>
              </a:rPr>
              <a:t>Stile di vita cultura</a:t>
            </a:r>
          </a:p>
          <a:p>
            <a:pPr algn="ctr"/>
            <a:r>
              <a:rPr lang="it-IT" dirty="0" smtClean="0">
                <a:solidFill>
                  <a:srgbClr val="000000"/>
                </a:solidFill>
              </a:rPr>
              <a:t>Tradizionale</a:t>
            </a:r>
          </a:p>
          <a:p>
            <a:pPr algn="ctr"/>
            <a:endParaRPr lang="it-IT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Caratteristiche dell’allenatore 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000000"/>
                </a:solidFill>
              </a:rPr>
              <a:t>Deve essere un formatore, appassionato e paziente che ottimizzi il tempo nella risoluzione delle problematiche legate allo sviluppo dei giocatori.</a:t>
            </a:r>
            <a:endParaRPr lang="it-IT" dirty="0">
              <a:solidFill>
                <a:srgbClr val="000000"/>
              </a:solidFill>
            </a:endParaRPr>
          </a:p>
        </p:txBody>
      </p:sp>
      <p:pic>
        <p:nvPicPr>
          <p:cNvPr id="4" name="Immagine 3" descr="O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068960"/>
            <a:ext cx="4306632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Allenatore pre-adolescenti 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000000"/>
                </a:solidFill>
              </a:rPr>
              <a:t>Deve essere capace di condurre un processo intenzionale in maniera chiara e semplice finalizzato al rispetto della realtà, dei principi e della struttura del gioco.</a:t>
            </a:r>
            <a:endParaRPr lang="it-IT" dirty="0">
              <a:solidFill>
                <a:srgbClr val="000000"/>
              </a:solidFill>
            </a:endParaRPr>
          </a:p>
        </p:txBody>
      </p:sp>
      <p:pic>
        <p:nvPicPr>
          <p:cNvPr id="4" name="Immagine 3" descr="O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3356992"/>
            <a:ext cx="3450223" cy="23042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Allenatore per bambini 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000000"/>
                </a:solidFill>
              </a:rPr>
              <a:t>Una guida che in maniera entusiasta e positiva animi l’attività, in sicurezza, utilizzando un linguaggio verbale e non verbale semplice per introdurre e motivare i bambini alla pratica del rugby , rispettandone la dinamica del movimento.</a:t>
            </a:r>
            <a:endParaRPr lang="it-IT" dirty="0">
              <a:solidFill>
                <a:srgbClr val="000000"/>
              </a:solidFill>
            </a:endParaRPr>
          </a:p>
        </p:txBody>
      </p:sp>
      <p:pic>
        <p:nvPicPr>
          <p:cNvPr id="4" name="Immagine 3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789040"/>
            <a:ext cx="3468385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Personalizzato 3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92D050"/>
      </a:accent1>
      <a:accent2>
        <a:srgbClr val="92D050"/>
      </a:accent2>
      <a:accent3>
        <a:srgbClr val="92D050"/>
      </a:accent3>
      <a:accent4>
        <a:srgbClr val="6BB76D"/>
      </a:accent4>
      <a:accent5>
        <a:srgbClr val="92D050"/>
      </a:accent5>
      <a:accent6>
        <a:srgbClr val="92D050"/>
      </a:accent6>
      <a:hlink>
        <a:srgbClr val="FFFFFF"/>
      </a:hlink>
      <a:folHlink>
        <a:srgbClr val="FFFFFF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1771</TotalTime>
  <Words>334</Words>
  <Application>Microsoft Office PowerPoint</Application>
  <PresentationFormat>Presentazione su schermo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Loggia</vt:lpstr>
      <vt:lpstr>Alternanza scuola lavoro </vt:lpstr>
      <vt:lpstr>Chi siamo?</vt:lpstr>
      <vt:lpstr> che cos’è?</vt:lpstr>
      <vt:lpstr>Fabrizio Blandi </vt:lpstr>
      <vt:lpstr>In quale settore opera?</vt:lpstr>
      <vt:lpstr>      Area di sviluppo della formazione</vt:lpstr>
      <vt:lpstr>Caratteristiche dell’allenatore </vt:lpstr>
      <vt:lpstr>Allenatore pre-adolescenti </vt:lpstr>
      <vt:lpstr>Allenatore per bambini </vt:lpstr>
      <vt:lpstr>I principi e le regole fondamentali </vt:lpstr>
      <vt:lpstr>Diapositiva 11</vt:lpstr>
      <vt:lpstr>Tempo di svolgimento del corso </vt:lpstr>
      <vt:lpstr>Cosa ho appreso da questo corso?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Alternanza scuola lavoro</dc:title>
  <dc:creator>Windows User</dc:creator>
  <cp:lastModifiedBy>Windows User</cp:lastModifiedBy>
  <cp:revision>34</cp:revision>
  <dcterms:created xsi:type="dcterms:W3CDTF">2021-06-03T06:26:22Z</dcterms:created>
  <dcterms:modified xsi:type="dcterms:W3CDTF">2021-06-24T12:13:55Z</dcterms:modified>
</cp:coreProperties>
</file>